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C739-41F2-4FC1-8C7A-DE4DF54305FE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6B2B-5EE3-4DC2-85B9-737713ED6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C739-41F2-4FC1-8C7A-DE4DF54305FE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6B2B-5EE3-4DC2-85B9-737713ED6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C739-41F2-4FC1-8C7A-DE4DF54305FE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6B2B-5EE3-4DC2-85B9-737713ED6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C739-41F2-4FC1-8C7A-DE4DF54305FE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6B2B-5EE3-4DC2-85B9-737713ED6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C739-41F2-4FC1-8C7A-DE4DF54305FE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6B2B-5EE3-4DC2-85B9-737713ED6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C739-41F2-4FC1-8C7A-DE4DF54305FE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6B2B-5EE3-4DC2-85B9-737713ED67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C739-41F2-4FC1-8C7A-DE4DF54305FE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6B2B-5EE3-4DC2-85B9-737713ED6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C739-41F2-4FC1-8C7A-DE4DF54305FE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6B2B-5EE3-4DC2-85B9-737713ED6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C739-41F2-4FC1-8C7A-DE4DF54305FE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6B2B-5EE3-4DC2-85B9-737713ED6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C739-41F2-4FC1-8C7A-DE4DF54305FE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BB6B2B-5EE3-4DC2-85B9-737713ED6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C739-41F2-4FC1-8C7A-DE4DF54305FE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6B2B-5EE3-4DC2-85B9-737713ED6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496C739-41F2-4FC1-8C7A-DE4DF54305FE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0BB6B2B-5EE3-4DC2-85B9-737713ED67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362200"/>
            <a:ext cx="3313355" cy="2048436"/>
          </a:xfrm>
        </p:spPr>
        <p:txBody>
          <a:bodyPr/>
          <a:lstStyle/>
          <a:p>
            <a:r>
              <a:rPr lang="en-US" dirty="0" smtClean="0"/>
              <a:t>Fragments and Run-ons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-910808" y="2341125"/>
            <a:ext cx="8710174" cy="479994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Identifying </a:t>
            </a:r>
            <a:r>
              <a:rPr lang="en-US" sz="3600" b="1" dirty="0" smtClean="0"/>
              <a:t>independent and Dependent Clauses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2277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839200" cy="6553200"/>
          </a:xfrm>
        </p:spPr>
        <p:txBody>
          <a:bodyPr>
            <a:normAutofit fontScale="85000" lnSpcReduction="20000"/>
          </a:bodyPr>
          <a:lstStyle/>
          <a:p>
            <a:endParaRPr lang="en-US" b="0" dirty="0" smtClean="0"/>
          </a:p>
          <a:p>
            <a:pPr>
              <a:buAutoNum type="arabicPeriod"/>
            </a:pPr>
            <a:r>
              <a:rPr lang="en-US" sz="3000" dirty="0" smtClean="0"/>
              <a:t>They received Homework Helpers because Gillian </a:t>
            </a:r>
            <a:r>
              <a:rPr lang="en-US" sz="3000" dirty="0" smtClean="0"/>
              <a:t>and</a:t>
            </a:r>
          </a:p>
          <a:p>
            <a:pPr marL="0" indent="0"/>
            <a:endParaRPr lang="en-US" sz="3000" dirty="0"/>
          </a:p>
          <a:p>
            <a:pPr marL="0" indent="0"/>
            <a:r>
              <a:rPr lang="en-US" sz="3000" dirty="0" smtClean="0"/>
              <a:t>    </a:t>
            </a:r>
            <a:r>
              <a:rPr lang="en-US" sz="3000" dirty="0" err="1" smtClean="0"/>
              <a:t>Janae</a:t>
            </a:r>
            <a:r>
              <a:rPr lang="en-US" sz="3000" dirty="0" smtClean="0"/>
              <a:t>’ had two zeroes</a:t>
            </a:r>
            <a:r>
              <a:rPr lang="en-US" sz="3000" dirty="0" smtClean="0"/>
              <a:t>.</a:t>
            </a:r>
          </a:p>
          <a:p>
            <a:pPr marL="0" indent="0"/>
            <a:endParaRPr lang="en-US" sz="2400" dirty="0" smtClean="0"/>
          </a:p>
          <a:p>
            <a:pPr marL="0" indent="0"/>
            <a:r>
              <a:rPr lang="en-US" sz="3000" dirty="0" smtClean="0"/>
              <a:t>2.  I </a:t>
            </a:r>
            <a:r>
              <a:rPr lang="en-US" sz="3000" dirty="0" smtClean="0"/>
              <a:t>wanted and iPod Nano, so I bought one</a:t>
            </a:r>
            <a:r>
              <a:rPr lang="en-US" sz="3000" dirty="0" smtClean="0"/>
              <a:t>.</a:t>
            </a:r>
          </a:p>
          <a:p>
            <a:pPr marL="0" indent="0"/>
            <a:endParaRPr lang="en-US" sz="2400" dirty="0" smtClean="0"/>
          </a:p>
          <a:p>
            <a:pPr marL="0" indent="0"/>
            <a:r>
              <a:rPr lang="en-US" sz="3000" dirty="0" smtClean="0"/>
              <a:t>3.  Austin </a:t>
            </a:r>
            <a:r>
              <a:rPr lang="en-US" sz="3000" dirty="0" smtClean="0"/>
              <a:t>never spoke to Abby again, for the date was </a:t>
            </a:r>
            <a:r>
              <a:rPr lang="en-US" sz="3000" dirty="0" smtClean="0"/>
              <a:t>a</a:t>
            </a:r>
          </a:p>
          <a:p>
            <a:pPr marL="0" indent="0"/>
            <a:r>
              <a:rPr lang="en-US" sz="3000" dirty="0"/>
              <a:t> </a:t>
            </a:r>
            <a:r>
              <a:rPr lang="en-US" sz="3000" dirty="0" smtClean="0"/>
              <a:t>  </a:t>
            </a:r>
            <a:r>
              <a:rPr lang="en-US" sz="3000" dirty="0" smtClean="0"/>
              <a:t> </a:t>
            </a:r>
          </a:p>
          <a:p>
            <a:pPr marL="0" indent="0"/>
            <a:r>
              <a:rPr lang="en-US" sz="3000" dirty="0"/>
              <a:t> </a:t>
            </a:r>
            <a:r>
              <a:rPr lang="en-US" sz="3000" dirty="0" smtClean="0"/>
              <a:t>   </a:t>
            </a:r>
            <a:r>
              <a:rPr lang="en-US" sz="3000" dirty="0" smtClean="0"/>
              <a:t>disaster.</a:t>
            </a:r>
          </a:p>
          <a:p>
            <a:pPr marL="0" indent="0"/>
            <a:endParaRPr lang="en-US" sz="2400" dirty="0" smtClean="0"/>
          </a:p>
          <a:p>
            <a:pPr marL="0" indent="0"/>
            <a:r>
              <a:rPr lang="en-US" sz="3000" dirty="0" smtClean="0"/>
              <a:t>4.  Until </a:t>
            </a:r>
            <a:r>
              <a:rPr lang="en-US" sz="3000" dirty="0" smtClean="0"/>
              <a:t>they come to school prepared, students cannot be </a:t>
            </a:r>
            <a:endParaRPr lang="en-US" sz="3000" dirty="0" smtClean="0"/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 smtClean="0"/>
              <a:t>     </a:t>
            </a:r>
            <a:r>
              <a:rPr lang="en-US" sz="3300" dirty="0" smtClean="0"/>
              <a:t>successful.</a:t>
            </a:r>
          </a:p>
          <a:p>
            <a:pPr marL="0" indent="0"/>
            <a:endParaRPr lang="en-US" sz="2400" dirty="0" smtClean="0"/>
          </a:p>
          <a:p>
            <a:pPr marL="0" indent="0"/>
            <a:r>
              <a:rPr lang="en-US" sz="2400" dirty="0" smtClean="0"/>
              <a:t>Directions</a:t>
            </a:r>
            <a:r>
              <a:rPr lang="en-US" sz="2400" b="0" dirty="0"/>
              <a:t>: </a:t>
            </a:r>
            <a:r>
              <a:rPr lang="en-US" sz="2400" b="0" dirty="0" smtClean="0"/>
              <a:t> </a:t>
            </a:r>
            <a:r>
              <a:rPr lang="en-US" sz="2400" dirty="0" smtClean="0"/>
              <a:t>Circle</a:t>
            </a:r>
            <a:r>
              <a:rPr lang="en-US" sz="2400" b="0" dirty="0" smtClean="0"/>
              <a:t> </a:t>
            </a:r>
            <a:r>
              <a:rPr lang="en-US" sz="2400" b="0" dirty="0"/>
              <a:t>the coordinating or subordinate conjunction. </a:t>
            </a:r>
            <a:r>
              <a:rPr lang="en-US" sz="2400" dirty="0"/>
              <a:t>Underline</a:t>
            </a:r>
            <a:r>
              <a:rPr lang="en-US" sz="2400" b="0" dirty="0"/>
              <a:t> the independent clause </a:t>
            </a:r>
            <a:r>
              <a:rPr lang="en-US" sz="2400" dirty="0"/>
              <a:t>one time</a:t>
            </a:r>
            <a:r>
              <a:rPr lang="en-US" sz="2400" b="0" dirty="0"/>
              <a:t>. </a:t>
            </a:r>
            <a:r>
              <a:rPr lang="en-US" sz="2400" dirty="0"/>
              <a:t>Underline</a:t>
            </a:r>
            <a:r>
              <a:rPr lang="en-US" sz="2400" b="0" dirty="0"/>
              <a:t> the dependent clause </a:t>
            </a:r>
            <a:r>
              <a:rPr lang="en-US" sz="2400" dirty="0"/>
              <a:t>two times</a:t>
            </a:r>
            <a:r>
              <a:rPr lang="en-US" sz="2400" b="0" dirty="0"/>
              <a:t>.</a:t>
            </a:r>
          </a:p>
          <a:p>
            <a:pPr marL="0" indent="0"/>
            <a:endParaRPr lang="en-US" sz="2400" b="0" dirty="0" smtClean="0"/>
          </a:p>
          <a:p>
            <a:pPr marL="0" indent="0"/>
            <a:endParaRPr lang="en-US" sz="2400" b="0" dirty="0"/>
          </a:p>
          <a:p>
            <a:pPr marL="0" indent="0"/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24355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</TotalTime>
  <Words>91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Fragments and Run-ons</vt:lpstr>
      <vt:lpstr>PowerPoint Presentation</vt:lpstr>
    </vt:vector>
  </TitlesOfParts>
  <Company>Union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Fragments and Run-ons</dc:title>
  <dc:creator>Union Public School System</dc:creator>
  <cp:lastModifiedBy>Union Public School System</cp:lastModifiedBy>
  <cp:revision>2</cp:revision>
  <dcterms:created xsi:type="dcterms:W3CDTF">2011-11-18T14:28:02Z</dcterms:created>
  <dcterms:modified xsi:type="dcterms:W3CDTF">2011-11-18T15:34:30Z</dcterms:modified>
</cp:coreProperties>
</file>