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5281C2A-4DD7-4630-B11C-923071A9A57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95C4704-AEB7-4C44-8432-7A6F43D563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543800" cy="2286000"/>
          </a:xfrm>
        </p:spPr>
        <p:txBody>
          <a:bodyPr/>
          <a:lstStyle/>
          <a:p>
            <a:pPr algn="ctr"/>
            <a:r>
              <a:rPr lang="en-US" sz="4800" b="1" dirty="0" smtClean="0">
                <a:latin typeface="Broadway" pitchFamily="82" charset="0"/>
              </a:rPr>
              <a:t>District </a:t>
            </a:r>
            <a:br>
              <a:rPr lang="en-US" sz="4800" b="1" dirty="0" smtClean="0">
                <a:latin typeface="Broadway" pitchFamily="82" charset="0"/>
              </a:rPr>
            </a:br>
            <a:r>
              <a:rPr lang="en-US" sz="4800" b="1" dirty="0" smtClean="0">
                <a:latin typeface="Broadway" pitchFamily="82" charset="0"/>
              </a:rPr>
              <a:t>Timed Writing</a:t>
            </a:r>
            <a:br>
              <a:rPr lang="en-US" sz="4800" b="1" dirty="0" smtClean="0">
                <a:latin typeface="Broadway" pitchFamily="82" charset="0"/>
              </a:rPr>
            </a:br>
            <a:r>
              <a:rPr lang="en-US" sz="4800" b="1" dirty="0" smtClean="0">
                <a:latin typeface="Broadway" pitchFamily="82" charset="0"/>
              </a:rPr>
              <a:t>#1 </a:t>
            </a:r>
            <a:r>
              <a:rPr lang="en-US" sz="4800" dirty="0">
                <a:latin typeface="Broadway" pitchFamily="82" charset="0"/>
              </a:rPr>
              <a:t/>
            </a:r>
            <a:br>
              <a:rPr lang="en-US" sz="4800" dirty="0">
                <a:latin typeface="Broadway" pitchFamily="82" charset="0"/>
              </a:rPr>
            </a:br>
            <a:r>
              <a:rPr lang="en-US" sz="4800" i="1" dirty="0" smtClean="0"/>
              <a:t>  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276600"/>
            <a:ext cx="2590800" cy="259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0"/>
            <a:ext cx="1933575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966913"/>
            <a:ext cx="1828800" cy="245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6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81600"/>
            <a:ext cx="9144000" cy="685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1.  </a:t>
            </a:r>
            <a:r>
              <a:rPr lang="en-US" sz="3200" dirty="0" smtClean="0">
                <a:solidFill>
                  <a:srgbClr val="C00000"/>
                </a:solidFill>
              </a:rPr>
              <a:t>MLA Heading			</a:t>
            </a:r>
            <a:r>
              <a:rPr lang="en-US" sz="3200" dirty="0" smtClean="0">
                <a:solidFill>
                  <a:srgbClr val="0070C0"/>
                </a:solidFill>
              </a:rPr>
              <a:t>1.  Each stage of plot given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2.  Give it a creative title	     </a:t>
            </a:r>
            <a:r>
              <a:rPr lang="en-US" sz="3200" dirty="0" smtClean="0">
                <a:solidFill>
                  <a:srgbClr val="0070C0"/>
                </a:solidFill>
              </a:rPr>
              <a:t>a paragraph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3.  Skip every other line	</a:t>
            </a:r>
            <a:r>
              <a:rPr lang="en-US" sz="3200" dirty="0" smtClean="0">
                <a:solidFill>
                  <a:srgbClr val="0070C0"/>
                </a:solidFill>
              </a:rPr>
              <a:t>2.  Explained </a:t>
            </a:r>
            <a:r>
              <a:rPr lang="en-US" sz="3200" i="1" dirty="0" smtClean="0">
                <a:solidFill>
                  <a:srgbClr val="0070C0"/>
                </a:solidFill>
              </a:rPr>
              <a:t>feelings</a:t>
            </a:r>
            <a:r>
              <a:rPr lang="en-US" sz="3200" dirty="0" smtClean="0">
                <a:solidFill>
                  <a:srgbClr val="0070C0"/>
                </a:solidFill>
              </a:rPr>
              <a:t> and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4.  Don’t write on the back           </a:t>
            </a:r>
            <a:r>
              <a:rPr lang="en-US" sz="3200" dirty="0" smtClean="0">
                <a:solidFill>
                  <a:srgbClr val="0070C0"/>
                </a:solidFill>
              </a:rPr>
              <a:t>actions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In a five paragraph essay, tell of an experience in your life when you were truly afraid.  This could be a time when you were afraid for your physical safety, the social consequence of your actions, or a fear of some great change in your life yet to come.  Consider the five stages of plot development while organizing your narrative.</a:t>
            </a:r>
          </a:p>
        </p:txBody>
      </p:sp>
    </p:spTree>
    <p:extLst>
      <p:ext uri="{BB962C8B-B14F-4D97-AF65-F5344CB8AC3E}">
        <p14:creationId xmlns:p14="http://schemas.microsoft.com/office/powerpoint/2010/main" val="1721904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</TotalTime>
  <Words>71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NewsPrint</vt:lpstr>
      <vt:lpstr>District  Timed Writing #1     </vt:lpstr>
      <vt:lpstr>1.  MLA Heading   1.  Each stage of plot given 2.  Give it a creative title      a paragraph 3.  Skip every other line 2.  Explained feelings and  4.  Don’t write on the back           actions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 Timed Writing #1</dc:title>
  <dc:creator>Union Public School System</dc:creator>
  <cp:lastModifiedBy>Union Public School System</cp:lastModifiedBy>
  <cp:revision>4</cp:revision>
  <dcterms:created xsi:type="dcterms:W3CDTF">2012-08-27T19:39:26Z</dcterms:created>
  <dcterms:modified xsi:type="dcterms:W3CDTF">2012-10-05T16:27:40Z</dcterms:modified>
</cp:coreProperties>
</file>