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94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7DFB-7D91-4FEF-A5D6-F9E5AAC7A3E1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3BAB-FEE9-4690-A1D2-6427E28FBA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7DFB-7D91-4FEF-A5D6-F9E5AAC7A3E1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3BAB-FEE9-4690-A1D2-6427E28FB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7DFB-7D91-4FEF-A5D6-F9E5AAC7A3E1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3BAB-FEE9-4690-A1D2-6427E28FB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7DFB-7D91-4FEF-A5D6-F9E5AAC7A3E1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3BAB-FEE9-4690-A1D2-6427E28FB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7DFB-7D91-4FEF-A5D6-F9E5AAC7A3E1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3BAB-FEE9-4690-A1D2-6427E28FBA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7DFB-7D91-4FEF-A5D6-F9E5AAC7A3E1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3BAB-FEE9-4690-A1D2-6427E28FB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7DFB-7D91-4FEF-A5D6-F9E5AAC7A3E1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3BAB-FEE9-4690-A1D2-6427E28FBA2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7DFB-7D91-4FEF-A5D6-F9E5AAC7A3E1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3BAB-FEE9-4690-A1D2-6427E28FB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7DFB-7D91-4FEF-A5D6-F9E5AAC7A3E1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3BAB-FEE9-4690-A1D2-6427E28FB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7DFB-7D91-4FEF-A5D6-F9E5AAC7A3E1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3BAB-FEE9-4690-A1D2-6427E28FBA2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7DFB-7D91-4FEF-A5D6-F9E5AAC7A3E1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3BAB-FEE9-4690-A1D2-6427E28FB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60D7DFB-7D91-4FEF-A5D6-F9E5AAC7A3E1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7473BAB-FEE9-4690-A1D2-6427E28FBA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Commonly Confused Words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All together/ altogether</a:t>
            </a:r>
            <a:endParaRPr lang="en-US" sz="36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8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Commonly Confused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All together: all in one place, all at once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Altogether: completely; on the whole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2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Directions:  Choose the appropriate words for the following sentences.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en-US" dirty="0" smtClean="0"/>
              <a:t>My best friends are going to the fair (all together, altogether).</a:t>
            </a:r>
          </a:p>
          <a:p>
            <a:pPr marL="514350" lvl="0" indent="-514350">
              <a:buAutoNum type="arabicPeriod"/>
            </a:pPr>
            <a:endParaRPr lang="en-US" dirty="0"/>
          </a:p>
          <a:p>
            <a:pPr marL="514350" lvl="0" indent="-514350">
              <a:buAutoNum type="arabicPeriod"/>
            </a:pPr>
            <a:r>
              <a:rPr lang="en-US" dirty="0" smtClean="0"/>
              <a:t>If people in horror movies would stay (altogether, all together) they probably wouldn’t die as quickly.</a:t>
            </a:r>
          </a:p>
          <a:p>
            <a:pPr marL="514350" lvl="0" indent="-514350">
              <a:buAutoNum type="arabicPeriod"/>
            </a:pPr>
            <a:endParaRPr lang="en-US" dirty="0"/>
          </a:p>
          <a:p>
            <a:pPr marL="514350" lvl="0" indent="-514350">
              <a:buAutoNum type="arabicPeriod"/>
            </a:pPr>
            <a:r>
              <a:rPr lang="en-US" dirty="0" smtClean="0"/>
              <a:t>My 2</a:t>
            </a:r>
            <a:r>
              <a:rPr lang="en-US" baseline="30000" dirty="0" smtClean="0"/>
              <a:t>nd</a:t>
            </a:r>
            <a:r>
              <a:rPr lang="en-US" dirty="0" smtClean="0"/>
              <a:t> hour is (all together, altogether) insane.</a:t>
            </a:r>
          </a:p>
          <a:p>
            <a:pPr marL="514350" lvl="0" indent="-514350">
              <a:buAutoNum type="arabicPeriod"/>
            </a:pPr>
            <a:endParaRPr lang="en-US" dirty="0"/>
          </a:p>
          <a:p>
            <a:pPr marL="514350" lvl="0" indent="-514350">
              <a:buAutoNum type="arabicPeriod"/>
            </a:pPr>
            <a:r>
              <a:rPr lang="en-US" dirty="0" smtClean="0"/>
              <a:t>That was (all together, altogether) the best dinner ever.</a:t>
            </a:r>
          </a:p>
          <a:p>
            <a:pPr marL="0" lv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5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All together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All together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Altogether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Altogether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7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6781800" cy="6381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Context Clues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543800" cy="5791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Ben had a real </a:t>
            </a:r>
            <a:r>
              <a:rPr lang="en-US" i="1" dirty="0" err="1" smtClean="0"/>
              <a:t>shnoogle</a:t>
            </a:r>
            <a:r>
              <a:rPr lang="en-US" i="1" dirty="0" smtClean="0"/>
              <a:t> </a:t>
            </a:r>
            <a:r>
              <a:rPr lang="en-US" dirty="0"/>
              <a:t>here. He had to come up with something really funny and it had to be fast! If he couldn’t there might be a new class clown at Cooper Elementary! Ben </a:t>
            </a:r>
            <a:r>
              <a:rPr lang="en-US" i="1" dirty="0" err="1" smtClean="0"/>
              <a:t>bnaggled</a:t>
            </a:r>
            <a:r>
              <a:rPr lang="en-US" dirty="0" smtClean="0"/>
              <a:t> </a:t>
            </a:r>
            <a:r>
              <a:rPr lang="en-US" dirty="0"/>
              <a:t>his lunch tray and moved to the salad bar thinking furiously. Then something green caught his eye. That was it! He </a:t>
            </a:r>
            <a:r>
              <a:rPr lang="en-US" i="1" dirty="0" err="1" smtClean="0"/>
              <a:t>radlely</a:t>
            </a:r>
            <a:r>
              <a:rPr lang="en-US" dirty="0" smtClean="0"/>
              <a:t> </a:t>
            </a:r>
            <a:r>
              <a:rPr lang="en-US" dirty="0"/>
              <a:t>scooped a large spoonful of the small green slices on top of his pizza. He then </a:t>
            </a:r>
            <a:r>
              <a:rPr lang="en-US" dirty="0" smtClean="0"/>
              <a:t>carefully</a:t>
            </a:r>
            <a:r>
              <a:rPr lang="en-US" i="1" dirty="0" smtClean="0"/>
              <a:t> </a:t>
            </a:r>
            <a:r>
              <a:rPr lang="en-US" dirty="0"/>
              <a:t>strolled over to where the group of </a:t>
            </a:r>
            <a:r>
              <a:rPr lang="en-US" i="1" dirty="0" err="1" smtClean="0"/>
              <a:t>knuffling</a:t>
            </a:r>
            <a:r>
              <a:rPr lang="en-US" dirty="0" smtClean="0"/>
              <a:t> </a:t>
            </a:r>
            <a:r>
              <a:rPr lang="en-US" dirty="0"/>
              <a:t>students was seated. He acted like he didn’t even notice they were there. He sat down and began to arrange the jalapeno peppers evenly over the </a:t>
            </a:r>
            <a:r>
              <a:rPr lang="en-US" dirty="0" smtClean="0"/>
              <a:t>slice </a:t>
            </a:r>
            <a:r>
              <a:rPr lang="en-US" dirty="0"/>
              <a:t>of pizza.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Based on the context what does the word </a:t>
            </a:r>
            <a:r>
              <a:rPr lang="en-US" dirty="0" err="1" smtClean="0"/>
              <a:t>shnoogle</a:t>
            </a:r>
            <a:r>
              <a:rPr lang="en-US" dirty="0" smtClean="0"/>
              <a:t> mean?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dirty="0" smtClean="0"/>
              <a:t>Exciting 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dirty="0" smtClean="0"/>
              <a:t>Nervous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dirty="0" smtClean="0"/>
              <a:t>Problem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dirty="0" smtClean="0"/>
              <a:t>Fit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Based on the context what does the word </a:t>
            </a:r>
            <a:r>
              <a:rPr lang="en-US" dirty="0" err="1" smtClean="0"/>
              <a:t>bnaggled</a:t>
            </a:r>
            <a:r>
              <a:rPr lang="en-US" dirty="0" smtClean="0"/>
              <a:t> mean?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dirty="0" smtClean="0"/>
              <a:t>Snatched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dirty="0" smtClean="0"/>
              <a:t>Bagged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dirty="0" smtClean="0"/>
              <a:t>Bragged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dirty="0" smtClean="0"/>
              <a:t>Smuggled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Based on the context what does the word </a:t>
            </a:r>
            <a:r>
              <a:rPr lang="en-US" dirty="0" err="1" smtClean="0"/>
              <a:t>radley</a:t>
            </a:r>
            <a:r>
              <a:rPr lang="en-US" dirty="0" smtClean="0"/>
              <a:t> mean?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dirty="0" smtClean="0"/>
              <a:t>Rudely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dirty="0" smtClean="0"/>
              <a:t>Carefully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dirty="0" smtClean="0"/>
              <a:t>Stupidly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dirty="0" smtClean="0"/>
              <a:t>Smartly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Based on the context what does the word </a:t>
            </a:r>
            <a:r>
              <a:rPr lang="en-US" dirty="0" err="1" smtClean="0"/>
              <a:t>knuffling</a:t>
            </a:r>
            <a:r>
              <a:rPr lang="en-US" dirty="0" smtClean="0"/>
              <a:t> mean?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dirty="0" smtClean="0"/>
              <a:t>Shuffling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dirty="0" smtClean="0"/>
              <a:t>Snuffling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dirty="0" smtClean="0"/>
              <a:t>Quiet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dirty="0" smtClean="0"/>
              <a:t>Laughing</a:t>
            </a:r>
          </a:p>
          <a:p>
            <a:pPr marL="777240" lvl="1" indent="-457200">
              <a:buFont typeface="+mj-lt"/>
              <a:buAutoNum type="alphaLcParenR"/>
            </a:pPr>
            <a:endParaRPr lang="en-US" dirty="0" smtClean="0"/>
          </a:p>
          <a:p>
            <a:pPr marL="777240" lvl="1" indent="-457200">
              <a:buFont typeface="+mj-lt"/>
              <a:buAutoNum type="alphaLcParenR"/>
            </a:pPr>
            <a:endParaRPr lang="en-US" dirty="0" smtClean="0"/>
          </a:p>
          <a:p>
            <a:pPr marL="777240" lvl="1" indent="-457200">
              <a:buFont typeface="+mj-lt"/>
              <a:buAutoNum type="alphaL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075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131</TotalTime>
  <Words>290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NewsPrint</vt:lpstr>
      <vt:lpstr>Commonly Confused Words </vt:lpstr>
      <vt:lpstr>Commonly Confused Words</vt:lpstr>
      <vt:lpstr>Directions:  Choose the appropriate words for the following sentences. </vt:lpstr>
      <vt:lpstr>Key:</vt:lpstr>
      <vt:lpstr>Context Clues</vt:lpstr>
    </vt:vector>
  </TitlesOfParts>
  <Company>Union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Commonly Confused Words</dc:title>
  <dc:creator>Union Public School System</dc:creator>
  <cp:lastModifiedBy>Union Public School System</cp:lastModifiedBy>
  <cp:revision>10</cp:revision>
  <dcterms:created xsi:type="dcterms:W3CDTF">2011-09-26T19:52:25Z</dcterms:created>
  <dcterms:modified xsi:type="dcterms:W3CDTF">2011-09-30T20:42:45Z</dcterms:modified>
</cp:coreProperties>
</file>