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341ADC-4291-430F-AA06-63E6EA235465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39010B9-9E13-4874-B182-BB2A264B435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"/>
            <a:ext cx="7117180" cy="89118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>
                <a:solidFill>
                  <a:schemeClr val="tx1">
                    <a:lumMod val="85000"/>
                  </a:schemeClr>
                </a:solidFill>
                <a:latin typeface="Algerian" pitchFamily="82" charset="0"/>
              </a:rPr>
              <a:t>Greek and Latin Roots</a:t>
            </a:r>
            <a:endParaRPr lang="en-US" sz="4400" u="sng" dirty="0">
              <a:solidFill>
                <a:schemeClr val="tx1">
                  <a:lumMod val="8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4953000" cy="3124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</a:rPr>
              <a:t>Instructions:</a:t>
            </a:r>
          </a:p>
          <a:p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Recreate the following </a:t>
            </a:r>
            <a:r>
              <a:rPr lang="en-US" sz="3200" b="1" dirty="0" err="1" smtClean="0">
                <a:solidFill>
                  <a:schemeClr val="tx1">
                    <a:lumMod val="85000"/>
                  </a:schemeClr>
                </a:solidFill>
              </a:rPr>
              <a:t>frayer</a:t>
            </a:r>
            <a:r>
              <a:rPr lang="en-US" sz="3200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tx1">
                    <a:lumMod val="85000"/>
                  </a:schemeClr>
                </a:solidFill>
              </a:rPr>
              <a:t>model on your paper.  Put the appropriate information in each box.</a:t>
            </a:r>
            <a:endParaRPr lang="en-US" sz="3200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271" y="3429000"/>
            <a:ext cx="3015529" cy="301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25113" cy="924475"/>
          </a:xfrm>
        </p:spPr>
        <p:txBody>
          <a:bodyPr/>
          <a:lstStyle/>
          <a:p>
            <a:pPr algn="ctr"/>
            <a:r>
              <a:rPr lang="en-US" sz="4000" u="sng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Greek and Latin Roots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39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Define the meaning 			Draw a picture that illustrates of the root.			the root’s meaning.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To Throw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List 3 derivatives for the			Use one the derivatives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r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oot.						correctly in a sentence.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3207327" y="2743200"/>
            <a:ext cx="2438400" cy="1828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Ject</a:t>
            </a:r>
            <a:endParaRPr lang="en-US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26527" y="1014845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599" y="4572000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66509" y="3761508"/>
            <a:ext cx="34774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761508"/>
            <a:ext cx="32073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" y="1014845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" y="6324600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25113" cy="924475"/>
          </a:xfrm>
        </p:spPr>
        <p:txBody>
          <a:bodyPr/>
          <a:lstStyle/>
          <a:p>
            <a:pPr algn="ctr"/>
            <a:r>
              <a:rPr lang="en-US" sz="4000" u="sng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Greek and Latin Roots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39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Define the meaning 			Draw a picture that illustrates of the root.			the root’s meaning.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Bad or Evil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List 3 derivatives for the			Use one the derivatives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r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oot.						correctly in a sentence.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3207327" y="2743200"/>
            <a:ext cx="2438400" cy="1828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endParaRPr lang="en-US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Mal</a:t>
            </a:r>
          </a:p>
          <a:p>
            <a:pPr algn="ctr"/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26527" y="1014845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19599" y="4572000"/>
            <a:ext cx="0" cy="1752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66509" y="3761508"/>
            <a:ext cx="34774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761508"/>
            <a:ext cx="32073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" y="1014845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" y="6324600"/>
            <a:ext cx="91439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5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55</TotalTime>
  <Words>41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Thatch</vt:lpstr>
      <vt:lpstr>Greek and Latin Roots</vt:lpstr>
      <vt:lpstr>Greek and Latin Roots</vt:lpstr>
      <vt:lpstr>Greek and Latin Roots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Roots</dc:title>
  <dc:creator>Union Public School System</dc:creator>
  <cp:lastModifiedBy>Union Public School System</cp:lastModifiedBy>
  <cp:revision>13</cp:revision>
  <dcterms:created xsi:type="dcterms:W3CDTF">2012-01-04T20:27:53Z</dcterms:created>
  <dcterms:modified xsi:type="dcterms:W3CDTF">2012-01-06T16:31:20Z</dcterms:modified>
</cp:coreProperties>
</file>